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A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03"/>
    <p:restoredTop sz="94674"/>
  </p:normalViewPr>
  <p:slideViewPr>
    <p:cSldViewPr snapToGrid="0" snapToObjects="1">
      <p:cViewPr varScale="1">
        <p:scale>
          <a:sx n="131" d="100"/>
          <a:sy n="131" d="100"/>
        </p:scale>
        <p:origin x="5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F7889-1EB7-A249-8633-BC096AF62CAE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50F7B-9EC6-714E-A620-41E497D5CB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2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50F7B-9EC6-714E-A620-41E497D5CB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3481-CD8D-EC4A-A08D-0536336D6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E7B3-5C22-6147-9A33-352A94DFE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A892-E855-5948-B489-69D4B3862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C2DF8-726B-C04A-9122-F9AE75DF6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ED4C8-4044-AA4E-B7C4-032B2506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13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C8FD8-103D-4A49-990F-9FA0D990D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F06FC-DE22-614F-9F43-7E7102038F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B219F-092F-9D43-B4DF-A794CED86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053F2-CC87-604A-974A-E37CE5D4E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41CC6-64AE-3749-BF64-9A13ECB73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022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5655EE-33FD-FE4A-AF1F-378EC8E36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7705A-2E90-1E4A-A022-785D5D6B0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B101-710D-474D-A3B4-B8D6326E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DF03-745E-374C-BD65-4472AEA0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7A1B5-D8AB-6D40-8FBE-396C5199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72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735A9-92FE-6C4E-A9FA-9558ACCA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F5B6-0FE5-FD4C-8F87-27C8C7B6D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4DC42-BD9B-6841-A076-DB29968ED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4E7B0-AB06-514E-955A-D2C4CA367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F6287-359F-0C4B-8822-D02BD762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9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4D95-A158-5B46-8F34-86DF5A5A0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4F9BE-1521-714F-AD6D-473D5943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188D1-9D18-FA4E-91D0-D88155035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C7760-79C4-774F-9449-89A5C5E5C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7EF34-FADC-3A4A-B544-8EFAA6F8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3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8B4B5-4B3D-1741-8EF8-92E505A0C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BFCFF-5F67-D249-8000-2DD5FA9D1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3C15F-E0A2-BA46-A7A3-1C4F2E405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7A732-D14D-F94E-8D87-0F4C13E1F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77704-AB48-4949-96C6-DFDADBE7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E89ACE-F9F9-D242-8FF4-869061EF8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5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A06C-1EAE-2B44-BC33-D1CB94AA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E47C8-D950-F148-9DE1-1D81AA2BE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5EE93F-76A7-574A-8CE2-D55DD9E3C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0BF1-0B0B-5D4F-B849-77FCDA81E3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9A3C1F-762D-1545-B649-3F7C357151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232A36-C465-DF49-97D1-65F9B79D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69913E-9C1D-AB45-9D6B-23544E628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56BE9-2548-6647-9569-9FD22DB0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6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1B408-CFE9-8E4C-BB8A-78D84D1F1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555AC7-B56C-6D42-BC21-E3DFDF6C8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85491B-7AF3-BE44-BAB1-1D7F7606C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3C1E14-C104-1446-9692-F03BCF380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85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1D9452-6EFC-BE48-9D6C-5CDB254DC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F7673-BD9D-E34F-9D14-E60365F24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45A1E-1607-F34D-A756-9D586DA7F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66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EC19-16C8-8245-899F-0AE6B5B7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E637-085C-F341-A0D4-4A091BC21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418CD-AF10-E04B-9779-B6EBC79AE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6AFF2-A51E-834A-B342-1A745C6E2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6B37B-33CB-F547-A094-9A350B16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68D29-8FF4-2343-9877-1153427E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15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27982-C8F9-E846-8D19-1B40B15DC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88302D-0C11-F243-9A19-1FB3F3012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CA1C9-1A52-3643-B980-92494C65D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54AC4-F81E-7D4B-9ECC-C2AE2A83D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2A484-C552-454B-B931-DF3EBF2B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68146-2C79-A743-88EE-A573F12B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6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843982-FF4B-FC44-B49B-C31C056F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89AE2-D37A-2E44-9BC4-A47C49DE8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43F18-2A4F-AB4D-8829-43F11521A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E6684-3A1A-5045-AE65-4263AF7F2E1B}" type="datetimeFigureOut">
              <a:rPr lang="en-US" smtClean="0"/>
              <a:t>9/22/18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271C-0264-614C-BE85-BD8EEE168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248C0-9E5F-A946-BEA4-F55D47608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BDE77-342E-FB4C-95CF-F596B386F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97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tiff"/><Relationship Id="rId26" Type="http://schemas.openxmlformats.org/officeDocument/2006/relationships/image" Target="../media/image23.tiff"/><Relationship Id="rId3" Type="http://schemas.openxmlformats.org/officeDocument/2006/relationships/image" Target="../media/image1.png"/><Relationship Id="rId21" Type="http://schemas.openxmlformats.org/officeDocument/2006/relationships/image" Target="../media/image18.tiff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tiff"/><Relationship Id="rId20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8.tiff"/><Relationship Id="rId24" Type="http://schemas.openxmlformats.org/officeDocument/2006/relationships/image" Target="../media/image21.tiff"/><Relationship Id="rId5" Type="http://schemas.openxmlformats.org/officeDocument/2006/relationships/image" Target="../media/image3.png"/><Relationship Id="rId15" Type="http://schemas.openxmlformats.org/officeDocument/2006/relationships/image" Target="../media/image12.tiff"/><Relationship Id="rId23" Type="http://schemas.openxmlformats.org/officeDocument/2006/relationships/image" Target="../media/image20.tiff"/><Relationship Id="rId28" Type="http://schemas.openxmlformats.org/officeDocument/2006/relationships/image" Target="../media/image25.tiff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microsoft.com/office/2007/relationships/hdphoto" Target="../media/hdphoto1.wdp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tiff"/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12" Type="http://schemas.openxmlformats.org/officeDocument/2006/relationships/image" Target="../media/image41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tiff"/><Relationship Id="rId11" Type="http://schemas.openxmlformats.org/officeDocument/2006/relationships/image" Target="../media/image40.tiff"/><Relationship Id="rId5" Type="http://schemas.openxmlformats.org/officeDocument/2006/relationships/image" Target="../media/image34.tiff"/><Relationship Id="rId10" Type="http://schemas.openxmlformats.org/officeDocument/2006/relationships/image" Target="../media/image39.tiff"/><Relationship Id="rId4" Type="http://schemas.openxmlformats.org/officeDocument/2006/relationships/image" Target="../media/image33.tiff"/><Relationship Id="rId9" Type="http://schemas.openxmlformats.org/officeDocument/2006/relationships/image" Target="../media/image3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47BED5-2944-9248-A0EE-D2BB7820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27" y="3464394"/>
            <a:ext cx="636547" cy="661511"/>
          </a:xfrm>
          <a:prstGeom prst="rect">
            <a:avLst/>
          </a:prstGeom>
        </p:spPr>
      </p:pic>
      <p:sp>
        <p:nvSpPr>
          <p:cNvPr id="5" name="Shape 319">
            <a:extLst>
              <a:ext uri="{FF2B5EF4-FFF2-40B4-BE49-F238E27FC236}">
                <a16:creationId xmlns:a16="http://schemas.microsoft.com/office/drawing/2014/main" id="{ECBE7738-8F22-6B4A-94BC-2EE7B282F69F}"/>
              </a:ext>
            </a:extLst>
          </p:cNvPr>
          <p:cNvSpPr txBox="1"/>
          <p:nvPr/>
        </p:nvSpPr>
        <p:spPr>
          <a:xfrm>
            <a:off x="1958158" y="4041102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</a:p>
        </p:txBody>
      </p:sp>
      <p:sp>
        <p:nvSpPr>
          <p:cNvPr id="7" name="Shape 319">
            <a:extLst>
              <a:ext uri="{FF2B5EF4-FFF2-40B4-BE49-F238E27FC236}">
                <a16:creationId xmlns:a16="http://schemas.microsoft.com/office/drawing/2014/main" id="{8ED82F7E-CA38-BD4F-A292-4807066E7BD8}"/>
              </a:ext>
            </a:extLst>
          </p:cNvPr>
          <p:cNvSpPr txBox="1"/>
          <p:nvPr/>
        </p:nvSpPr>
        <p:spPr>
          <a:xfrm>
            <a:off x="7753785" y="4073523"/>
            <a:ext cx="960977" cy="2979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09EF93-2F73-E640-9894-F0CAEDCBB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778" y="2823695"/>
            <a:ext cx="557280" cy="6687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90B85D-0EEB-2E4E-9305-831F1D0E9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534" y="4016224"/>
            <a:ext cx="613913" cy="680028"/>
          </a:xfrm>
          <a:prstGeom prst="rect">
            <a:avLst/>
          </a:prstGeom>
        </p:spPr>
      </p:pic>
      <p:sp>
        <p:nvSpPr>
          <p:cNvPr id="10" name="Shape 319">
            <a:extLst>
              <a:ext uri="{FF2B5EF4-FFF2-40B4-BE49-F238E27FC236}">
                <a16:creationId xmlns:a16="http://schemas.microsoft.com/office/drawing/2014/main" id="{75CDE2E1-5166-304D-8729-C6FAA870B04B}"/>
              </a:ext>
            </a:extLst>
          </p:cNvPr>
          <p:cNvSpPr txBox="1"/>
          <p:nvPr/>
        </p:nvSpPr>
        <p:spPr>
          <a:xfrm>
            <a:off x="8648992" y="4695553"/>
            <a:ext cx="1029446" cy="50838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DynamoDB</a:t>
            </a:r>
          </a:p>
        </p:txBody>
      </p:sp>
      <p:sp>
        <p:nvSpPr>
          <p:cNvPr id="11" name="Shape 319">
            <a:extLst>
              <a:ext uri="{FF2B5EF4-FFF2-40B4-BE49-F238E27FC236}">
                <a16:creationId xmlns:a16="http://schemas.microsoft.com/office/drawing/2014/main" id="{FBF647D2-B715-444A-B666-039A7038E27C}"/>
              </a:ext>
            </a:extLst>
          </p:cNvPr>
          <p:cNvSpPr txBox="1"/>
          <p:nvPr/>
        </p:nvSpPr>
        <p:spPr>
          <a:xfrm>
            <a:off x="4581549" y="3451119"/>
            <a:ext cx="1752732" cy="3048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Cognito User Pool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8726E7-AA82-AB46-9213-9BDC41442A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88" y="4379450"/>
            <a:ext cx="578742" cy="600176"/>
          </a:xfrm>
          <a:prstGeom prst="rect">
            <a:avLst/>
          </a:prstGeom>
        </p:spPr>
      </p:pic>
      <p:sp>
        <p:nvSpPr>
          <p:cNvPr id="13" name="Shape 319">
            <a:extLst>
              <a:ext uri="{FF2B5EF4-FFF2-40B4-BE49-F238E27FC236}">
                <a16:creationId xmlns:a16="http://schemas.microsoft.com/office/drawing/2014/main" id="{F516D022-D528-AD4D-A49D-832A1D4B4B0F}"/>
              </a:ext>
            </a:extLst>
          </p:cNvPr>
          <p:cNvSpPr txBox="1"/>
          <p:nvPr/>
        </p:nvSpPr>
        <p:spPr>
          <a:xfrm>
            <a:off x="5165237" y="500924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1ABEA7-44C7-004E-99B5-302B5CB83B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870" y="3460418"/>
            <a:ext cx="574602" cy="689523"/>
          </a:xfrm>
          <a:prstGeom prst="rect">
            <a:avLst/>
          </a:prstGeom>
        </p:spPr>
      </p:pic>
      <p:sp>
        <p:nvSpPr>
          <p:cNvPr id="15" name="Shape 319">
            <a:extLst>
              <a:ext uri="{FF2B5EF4-FFF2-40B4-BE49-F238E27FC236}">
                <a16:creationId xmlns:a16="http://schemas.microsoft.com/office/drawing/2014/main" id="{E7A00746-933C-C74D-9CC4-10FF98A858E0}"/>
              </a:ext>
            </a:extLst>
          </p:cNvPr>
          <p:cNvSpPr txBox="1"/>
          <p:nvPr/>
        </p:nvSpPr>
        <p:spPr>
          <a:xfrm>
            <a:off x="6518797" y="4120596"/>
            <a:ext cx="1208976" cy="37903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Amazon API </a:t>
            </a:r>
          </a:p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Gateway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51AE7F-14D0-DD47-9815-572E0959174B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7409320" y="3786017"/>
            <a:ext cx="523407" cy="9133"/>
          </a:xfrm>
          <a:prstGeom prst="straightConnector1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F3790EF-27D0-D945-B43E-043A06BEAC8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2932"/>
                    </a14:imgEffect>
                    <a14:imgEffect>
                      <a14:saturation sat="24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4266" y="3421496"/>
            <a:ext cx="763850" cy="763850"/>
          </a:xfrm>
          <a:prstGeom prst="rect">
            <a:avLst/>
          </a:prstGeom>
        </p:spPr>
      </p:pic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1F51423-552E-5B4A-BABF-C53A2DF79672}"/>
              </a:ext>
            </a:extLst>
          </p:cNvPr>
          <p:cNvCxnSpPr>
            <a:cxnSpLocks/>
            <a:stCxn id="17" idx="3"/>
            <a:endCxn id="14" idx="1"/>
          </p:cNvCxnSpPr>
          <p:nvPr/>
        </p:nvCxnSpPr>
        <p:spPr>
          <a:xfrm>
            <a:off x="3148116" y="3803421"/>
            <a:ext cx="3714754" cy="175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hape 319">
            <a:extLst>
              <a:ext uri="{FF2B5EF4-FFF2-40B4-BE49-F238E27FC236}">
                <a16:creationId xmlns:a16="http://schemas.microsoft.com/office/drawing/2014/main" id="{2E1A9A48-6998-FA4E-A4A4-D539B96F7531}"/>
              </a:ext>
            </a:extLst>
          </p:cNvPr>
          <p:cNvSpPr txBox="1"/>
          <p:nvPr/>
        </p:nvSpPr>
        <p:spPr>
          <a:xfrm>
            <a:off x="5018253" y="13368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" name="Shape 319">
            <a:extLst>
              <a:ext uri="{FF2B5EF4-FFF2-40B4-BE49-F238E27FC236}">
                <a16:creationId xmlns:a16="http://schemas.microsoft.com/office/drawing/2014/main" id="{5E51B4EF-2786-A842-860A-801FE0C8725D}"/>
              </a:ext>
            </a:extLst>
          </p:cNvPr>
          <p:cNvSpPr txBox="1"/>
          <p:nvPr/>
        </p:nvSpPr>
        <p:spPr>
          <a:xfrm>
            <a:off x="2986879" y="447318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</a:t>
            </a: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mages, etc.</a:t>
            </a:r>
          </a:p>
        </p:txBody>
      </p:sp>
      <p:sp>
        <p:nvSpPr>
          <p:cNvPr id="23" name="Shape 319">
            <a:extLst>
              <a:ext uri="{FF2B5EF4-FFF2-40B4-BE49-F238E27FC236}">
                <a16:creationId xmlns:a16="http://schemas.microsoft.com/office/drawing/2014/main" id="{5234CCB9-1D56-764F-9FD7-6C8207FE4CFB}"/>
              </a:ext>
            </a:extLst>
          </p:cNvPr>
          <p:cNvSpPr txBox="1"/>
          <p:nvPr/>
        </p:nvSpPr>
        <p:spPr>
          <a:xfrm>
            <a:off x="3492944" y="2865239"/>
            <a:ext cx="1315454" cy="28481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Authentication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1358145-3CBD-2647-AE01-C3B5302A0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991" y="5358196"/>
            <a:ext cx="636547" cy="661511"/>
          </a:xfrm>
          <a:prstGeom prst="rect">
            <a:avLst/>
          </a:prstGeom>
        </p:spPr>
      </p:pic>
      <p:sp>
        <p:nvSpPr>
          <p:cNvPr id="25" name="Shape 319">
            <a:extLst>
              <a:ext uri="{FF2B5EF4-FFF2-40B4-BE49-F238E27FC236}">
                <a16:creationId xmlns:a16="http://schemas.microsoft.com/office/drawing/2014/main" id="{8A93FD13-9312-4A47-8F34-18364EB4F4CE}"/>
              </a:ext>
            </a:extLst>
          </p:cNvPr>
          <p:cNvSpPr txBox="1"/>
          <p:nvPr/>
        </p:nvSpPr>
        <p:spPr>
          <a:xfrm>
            <a:off x="6628812" y="6101799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6FECC42-6ED9-A140-81CF-68189EEDBA42}"/>
              </a:ext>
            </a:extLst>
          </p:cNvPr>
          <p:cNvCxnSpPr>
            <a:cxnSpLocks/>
            <a:stCxn id="15" idx="2"/>
            <a:endCxn id="24" idx="0"/>
          </p:cNvCxnSpPr>
          <p:nvPr/>
        </p:nvCxnSpPr>
        <p:spPr>
          <a:xfrm rot="16200000" flipH="1">
            <a:off x="6695494" y="4927425"/>
            <a:ext cx="858562" cy="2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75F460B-EB44-5C4E-94E9-AD2001F9034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826" y="5367895"/>
            <a:ext cx="604517" cy="63178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E9ED43-354E-4A48-ACCE-F0C29DF4F620}"/>
              </a:ext>
            </a:extLst>
          </p:cNvPr>
          <p:cNvCxnSpPr>
            <a:cxnSpLocks/>
            <a:stCxn id="24" idx="1"/>
            <a:endCxn id="27" idx="3"/>
          </p:cNvCxnSpPr>
          <p:nvPr/>
        </p:nvCxnSpPr>
        <p:spPr>
          <a:xfrm flipH="1" flipV="1">
            <a:off x="5995343" y="5683789"/>
            <a:ext cx="812648" cy="51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1CA6DA7-2AA9-E44D-BEE6-F7A10D7D01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97380" y="4987679"/>
            <a:ext cx="1472972" cy="143733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59B80AF-01EE-8C42-AC22-23B217DA182C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3571164" y="5683789"/>
            <a:ext cx="1819662" cy="5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28D0EDC-C1E7-0146-B55C-C188F9E2B5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" y="3421496"/>
            <a:ext cx="731520" cy="7071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275D0E6F-435F-3F45-BF1A-FAA696B8B7E0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 flipV="1">
            <a:off x="1209583" y="3775062"/>
            <a:ext cx="1191738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3219341E-34F5-2649-B47E-9BC8697D7BF2}"/>
              </a:ext>
            </a:extLst>
          </p:cNvPr>
          <p:cNvCxnSpPr>
            <a:cxnSpLocks/>
            <a:stCxn id="29" idx="1"/>
            <a:endCxn id="33" idx="2"/>
          </p:cNvCxnSpPr>
          <p:nvPr/>
        </p:nvCxnSpPr>
        <p:spPr>
          <a:xfrm rot="10800000">
            <a:off x="843824" y="4128633"/>
            <a:ext cx="1553557" cy="157771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2A8884A-CFEE-3F45-A955-EB0834F97C2D}"/>
              </a:ext>
            </a:extLst>
          </p:cNvPr>
          <p:cNvSpPr/>
          <p:nvPr/>
        </p:nvSpPr>
        <p:spPr>
          <a:xfrm>
            <a:off x="10194572" y="2227376"/>
            <a:ext cx="1007767" cy="284047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9216CDD-57EF-BE45-9171-2A9C8556F9C1}"/>
              </a:ext>
            </a:extLst>
          </p:cNvPr>
          <p:cNvCxnSpPr>
            <a:cxnSpLocks/>
          </p:cNvCxnSpPr>
          <p:nvPr/>
        </p:nvCxnSpPr>
        <p:spPr>
          <a:xfrm>
            <a:off x="10510442" y="2494159"/>
            <a:ext cx="0" cy="447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299ADCC-B513-5340-AFFF-6B09645A312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42" y="2244025"/>
            <a:ext cx="286291" cy="436971"/>
          </a:xfrm>
          <a:prstGeom prst="rect">
            <a:avLst/>
          </a:prstGeom>
        </p:spPr>
      </p:pic>
      <p:sp>
        <p:nvSpPr>
          <p:cNvPr id="49" name="Shape 319">
            <a:extLst>
              <a:ext uri="{FF2B5EF4-FFF2-40B4-BE49-F238E27FC236}">
                <a16:creationId xmlns:a16="http://schemas.microsoft.com/office/drawing/2014/main" id="{DC84BD4E-59D8-1640-9D4C-BCE0D667B28F}"/>
              </a:ext>
            </a:extLst>
          </p:cNvPr>
          <p:cNvSpPr txBox="1"/>
          <p:nvPr/>
        </p:nvSpPr>
        <p:spPr>
          <a:xfrm>
            <a:off x="4828180" y="6003009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C0A033F7-44E3-F940-B4E0-C26573FE2B32}"/>
              </a:ext>
            </a:extLst>
          </p:cNvPr>
          <p:cNvCxnSpPr>
            <a:cxnSpLocks/>
            <a:stCxn id="33" idx="0"/>
            <a:endCxn id="46" idx="1"/>
          </p:cNvCxnSpPr>
          <p:nvPr/>
        </p:nvCxnSpPr>
        <p:spPr>
          <a:xfrm rot="5400000" flipH="1" flipV="1">
            <a:off x="1255890" y="2050445"/>
            <a:ext cx="958985" cy="17831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hape 319">
            <a:extLst>
              <a:ext uri="{FF2B5EF4-FFF2-40B4-BE49-F238E27FC236}">
                <a16:creationId xmlns:a16="http://schemas.microsoft.com/office/drawing/2014/main" id="{B071D4E0-E50D-6649-9A33-A6306E9A58AD}"/>
              </a:ext>
            </a:extLst>
          </p:cNvPr>
          <p:cNvSpPr txBox="1"/>
          <p:nvPr/>
        </p:nvSpPr>
        <p:spPr>
          <a:xfrm>
            <a:off x="132135" y="4202170"/>
            <a:ext cx="1428749" cy="29652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" name="Shape 319">
            <a:extLst>
              <a:ext uri="{FF2B5EF4-FFF2-40B4-BE49-F238E27FC236}">
                <a16:creationId xmlns:a16="http://schemas.microsoft.com/office/drawing/2014/main" id="{7D08BD79-EB4A-4241-8B0F-C7358CF33F43}"/>
              </a:ext>
            </a:extLst>
          </p:cNvPr>
          <p:cNvSpPr txBox="1"/>
          <p:nvPr/>
        </p:nvSpPr>
        <p:spPr>
          <a:xfrm>
            <a:off x="2286192" y="2708756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04D3BF9-2B95-5A4E-A3BC-85B2EC670A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45" y="5653316"/>
            <a:ext cx="370371" cy="4264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55CBB85-612C-B640-A78B-55B80969A9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8" y="3746091"/>
            <a:ext cx="370371" cy="42648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A7C717F-02EE-324A-8EC8-6FB5CA306D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62251" y="1299320"/>
            <a:ext cx="1464952" cy="72271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1FB5E27-5C22-A34F-B295-E0606886716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35517" y="2922176"/>
            <a:ext cx="578304" cy="722880"/>
          </a:xfrm>
          <a:prstGeom prst="rect">
            <a:avLst/>
          </a:prstGeom>
        </p:spPr>
      </p:pic>
      <p:sp>
        <p:nvSpPr>
          <p:cNvPr id="84" name="Shape 319">
            <a:extLst>
              <a:ext uri="{FF2B5EF4-FFF2-40B4-BE49-F238E27FC236}">
                <a16:creationId xmlns:a16="http://schemas.microsoft.com/office/drawing/2014/main" id="{866B4C33-AD40-E044-8F7F-145A4D9F050B}"/>
              </a:ext>
            </a:extLst>
          </p:cNvPr>
          <p:cNvSpPr txBox="1"/>
          <p:nvPr/>
        </p:nvSpPr>
        <p:spPr>
          <a:xfrm>
            <a:off x="8684854" y="35780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ML Model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2CB1C73-4EFD-EE40-A10B-28EBABEFE2F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94" y="3384169"/>
            <a:ext cx="503140" cy="52177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85E2291-5397-0241-8734-2A4C4EB0CB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470" y="4318430"/>
            <a:ext cx="503140" cy="521774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DAE48975-15DE-B445-BD5B-36F9F775ADE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6448" y="2349474"/>
            <a:ext cx="578298" cy="587550"/>
          </a:xfrm>
          <a:prstGeom prst="rect">
            <a:avLst/>
          </a:prstGeom>
        </p:spPr>
      </p:pic>
      <p:sp>
        <p:nvSpPr>
          <p:cNvPr id="90" name="Shape 319">
            <a:extLst>
              <a:ext uri="{FF2B5EF4-FFF2-40B4-BE49-F238E27FC236}">
                <a16:creationId xmlns:a16="http://schemas.microsoft.com/office/drawing/2014/main" id="{0A5DC398-880B-EB4E-9A4D-4BA763029EC5}"/>
              </a:ext>
            </a:extLst>
          </p:cNvPr>
          <p:cNvSpPr txBox="1"/>
          <p:nvPr/>
        </p:nvSpPr>
        <p:spPr>
          <a:xfrm>
            <a:off x="10304597" y="3899219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Shape 319">
            <a:extLst>
              <a:ext uri="{FF2B5EF4-FFF2-40B4-BE49-F238E27FC236}">
                <a16:creationId xmlns:a16="http://schemas.microsoft.com/office/drawing/2014/main" id="{559B356A-B654-B344-B039-6533887B8C46}"/>
              </a:ext>
            </a:extLst>
          </p:cNvPr>
          <p:cNvSpPr txBox="1"/>
          <p:nvPr/>
        </p:nvSpPr>
        <p:spPr>
          <a:xfrm>
            <a:off x="10315060" y="4802395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Shape 319">
            <a:extLst>
              <a:ext uri="{FF2B5EF4-FFF2-40B4-BE49-F238E27FC236}">
                <a16:creationId xmlns:a16="http://schemas.microsoft.com/office/drawing/2014/main" id="{A3D9C1FF-9ADE-C84D-8955-5A6082BE6094}"/>
              </a:ext>
            </a:extLst>
          </p:cNvPr>
          <p:cNvSpPr txBox="1"/>
          <p:nvPr/>
        </p:nvSpPr>
        <p:spPr>
          <a:xfrm>
            <a:off x="10287926" y="2955077"/>
            <a:ext cx="835002" cy="175027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Sage Maker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C75D3F0-19B7-3647-9F5D-829635B9D1B6}"/>
              </a:ext>
            </a:extLst>
          </p:cNvPr>
          <p:cNvCxnSpPr>
            <a:cxnSpLocks/>
            <a:stCxn id="88" idx="0"/>
            <a:endCxn id="90" idx="2"/>
          </p:cNvCxnSpPr>
          <p:nvPr/>
        </p:nvCxnSpPr>
        <p:spPr>
          <a:xfrm flipH="1" flipV="1">
            <a:off x="10685597" y="4070021"/>
            <a:ext cx="11443" cy="248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Shape 319">
            <a:extLst>
              <a:ext uri="{FF2B5EF4-FFF2-40B4-BE49-F238E27FC236}">
                <a16:creationId xmlns:a16="http://schemas.microsoft.com/office/drawing/2014/main" id="{D01BDD2D-D220-1A4A-8A59-2FD209AA3519}"/>
              </a:ext>
            </a:extLst>
          </p:cNvPr>
          <p:cNvSpPr txBox="1"/>
          <p:nvPr/>
        </p:nvSpPr>
        <p:spPr>
          <a:xfrm>
            <a:off x="10445494" y="4495145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JSON</a:t>
            </a:r>
            <a:endParaRPr lang="en-US" sz="1100" b="1" i="0" u="none" strike="noStrike" cap="none" dirty="0">
              <a:solidFill>
                <a:schemeClr val="bg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" name="Shape 319">
            <a:extLst>
              <a:ext uri="{FF2B5EF4-FFF2-40B4-BE49-F238E27FC236}">
                <a16:creationId xmlns:a16="http://schemas.microsoft.com/office/drawing/2014/main" id="{1A2C4582-BF12-9445-B7F6-443E785D0312}"/>
              </a:ext>
            </a:extLst>
          </p:cNvPr>
          <p:cNvSpPr txBox="1"/>
          <p:nvPr/>
        </p:nvSpPr>
        <p:spPr>
          <a:xfrm>
            <a:off x="10445494" y="3608768"/>
            <a:ext cx="494390" cy="17862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CSV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EFDD4E2-EE2E-C54A-A1B7-C9D2EBD13EE8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0697064" y="3130104"/>
            <a:ext cx="8363" cy="254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689BA967-A51A-3E47-99F6-223D19A28C43}"/>
              </a:ext>
            </a:extLst>
          </p:cNvPr>
          <p:cNvCxnSpPr>
            <a:cxnSpLocks/>
            <a:stCxn id="89" idx="0"/>
            <a:endCxn id="83" idx="3"/>
          </p:cNvCxnSpPr>
          <p:nvPr/>
        </p:nvCxnSpPr>
        <p:spPr>
          <a:xfrm rot="16200000" flipH="1" flipV="1">
            <a:off x="9582638" y="2180657"/>
            <a:ext cx="934142" cy="1271776"/>
          </a:xfrm>
          <a:prstGeom prst="bentConnector4">
            <a:avLst>
              <a:gd name="adj1" fmla="val -24472"/>
              <a:gd name="adj2" fmla="val 613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CDE8E7DB-EF93-F942-B9E1-24964D96E2DD}"/>
              </a:ext>
            </a:extLst>
          </p:cNvPr>
          <p:cNvCxnSpPr>
            <a:cxnSpLocks/>
            <a:stCxn id="9" idx="3"/>
            <a:endCxn id="91" idx="2"/>
          </p:cNvCxnSpPr>
          <p:nvPr/>
        </p:nvCxnSpPr>
        <p:spPr>
          <a:xfrm>
            <a:off x="9438447" y="4356238"/>
            <a:ext cx="1257613" cy="616959"/>
          </a:xfrm>
          <a:prstGeom prst="bentConnector4">
            <a:avLst>
              <a:gd name="adj1" fmla="val 34852"/>
              <a:gd name="adj2" fmla="val 13705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Shape 319">
            <a:extLst>
              <a:ext uri="{FF2B5EF4-FFF2-40B4-BE49-F238E27FC236}">
                <a16:creationId xmlns:a16="http://schemas.microsoft.com/office/drawing/2014/main" id="{F6BFE3DA-0293-8C49-A7D7-B3BAEA5BE8CE}"/>
              </a:ext>
            </a:extLst>
          </p:cNvPr>
          <p:cNvSpPr txBox="1"/>
          <p:nvPr/>
        </p:nvSpPr>
        <p:spPr>
          <a:xfrm>
            <a:off x="9911362" y="5266712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1 - Export</a:t>
            </a:r>
          </a:p>
        </p:txBody>
      </p:sp>
      <p:sp>
        <p:nvSpPr>
          <p:cNvPr id="110" name="Shape 319">
            <a:extLst>
              <a:ext uri="{FF2B5EF4-FFF2-40B4-BE49-F238E27FC236}">
                <a16:creationId xmlns:a16="http://schemas.microsoft.com/office/drawing/2014/main" id="{872D6847-A0A5-6C47-BC6A-2406B667AF99}"/>
              </a:ext>
            </a:extLst>
          </p:cNvPr>
          <p:cNvSpPr txBox="1"/>
          <p:nvPr/>
        </p:nvSpPr>
        <p:spPr>
          <a:xfrm>
            <a:off x="9842205" y="4099950"/>
            <a:ext cx="1733695" cy="25628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Conversion Projection</a:t>
            </a:r>
          </a:p>
        </p:txBody>
      </p:sp>
      <p:sp>
        <p:nvSpPr>
          <p:cNvPr id="111" name="Shape 319">
            <a:extLst>
              <a:ext uri="{FF2B5EF4-FFF2-40B4-BE49-F238E27FC236}">
                <a16:creationId xmlns:a16="http://schemas.microsoft.com/office/drawing/2014/main" id="{85DFEFD3-EA5D-5645-AF69-DEAC45898749}"/>
              </a:ext>
            </a:extLst>
          </p:cNvPr>
          <p:cNvSpPr txBox="1"/>
          <p:nvPr/>
        </p:nvSpPr>
        <p:spPr>
          <a:xfrm>
            <a:off x="10171246" y="3173011"/>
            <a:ext cx="1152044" cy="221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Source</a:t>
            </a:r>
          </a:p>
        </p:txBody>
      </p:sp>
      <p:sp>
        <p:nvSpPr>
          <p:cNvPr id="114" name="Shape 319">
            <a:extLst>
              <a:ext uri="{FF2B5EF4-FFF2-40B4-BE49-F238E27FC236}">
                <a16:creationId xmlns:a16="http://schemas.microsoft.com/office/drawing/2014/main" id="{81A37EE8-E59C-0D4A-ADA0-0A0ED55D1A7B}"/>
              </a:ext>
            </a:extLst>
          </p:cNvPr>
          <p:cNvSpPr txBox="1"/>
          <p:nvPr/>
        </p:nvSpPr>
        <p:spPr>
          <a:xfrm>
            <a:off x="9356281" y="2473589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4 - Renewal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1C451E0-EFAC-074D-9FA7-CB3DFAE9727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88" y="3193220"/>
            <a:ext cx="544780" cy="653736"/>
          </a:xfrm>
          <a:prstGeom prst="rect">
            <a:avLst/>
          </a:prstGeom>
        </p:spPr>
      </p:pic>
      <p:sp>
        <p:nvSpPr>
          <p:cNvPr id="125" name="Shape 319">
            <a:extLst>
              <a:ext uri="{FF2B5EF4-FFF2-40B4-BE49-F238E27FC236}">
                <a16:creationId xmlns:a16="http://schemas.microsoft.com/office/drawing/2014/main" id="{594FDCD4-01B0-B34F-9E1F-69916135437F}"/>
              </a:ext>
            </a:extLst>
          </p:cNvPr>
          <p:cNvSpPr txBox="1"/>
          <p:nvPr/>
        </p:nvSpPr>
        <p:spPr>
          <a:xfrm>
            <a:off x="11077060" y="3840294"/>
            <a:ext cx="861670" cy="28506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 – Data Pipeline</a:t>
            </a:r>
          </a:p>
        </p:txBody>
      </p: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52B27251-EEB2-264C-9E85-4F4708DE1994}"/>
              </a:ext>
            </a:extLst>
          </p:cNvPr>
          <p:cNvCxnSpPr>
            <a:cxnSpLocks/>
            <a:stCxn id="4" idx="0"/>
            <a:endCxn id="83" idx="1"/>
          </p:cNvCxnSpPr>
          <p:nvPr/>
        </p:nvCxnSpPr>
        <p:spPr>
          <a:xfrm rot="5400000" flipH="1" flipV="1">
            <a:off x="8452870" y="3081747"/>
            <a:ext cx="180778" cy="584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0C5C35F8-738F-EC45-98A7-9A25DB48FCD9}"/>
              </a:ext>
            </a:extLst>
          </p:cNvPr>
          <p:cNvCxnSpPr>
            <a:cxnSpLocks/>
            <a:stCxn id="33" idx="0"/>
          </p:cNvCxnSpPr>
          <p:nvPr/>
        </p:nvCxnSpPr>
        <p:spPr>
          <a:xfrm rot="5400000" flipH="1" flipV="1">
            <a:off x="585195" y="1920886"/>
            <a:ext cx="1759238" cy="1241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Elbow Connector 145">
            <a:extLst>
              <a:ext uri="{FF2B5EF4-FFF2-40B4-BE49-F238E27FC236}">
                <a16:creationId xmlns:a16="http://schemas.microsoft.com/office/drawing/2014/main" id="{D295E9F5-578D-7A4A-84F0-39BF44B08124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8422601" y="3954304"/>
            <a:ext cx="230333" cy="5735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>
            <a:extLst>
              <a:ext uri="{FF2B5EF4-FFF2-40B4-BE49-F238E27FC236}">
                <a16:creationId xmlns:a16="http://schemas.microsoft.com/office/drawing/2014/main" id="{B950DFCA-7B32-9141-938B-D2C96AB2440F}"/>
              </a:ext>
            </a:extLst>
          </p:cNvPr>
          <p:cNvCxnSpPr>
            <a:stCxn id="46" idx="3"/>
            <a:endCxn id="14" idx="1"/>
          </p:cNvCxnSpPr>
          <p:nvPr/>
        </p:nvCxnSpPr>
        <p:spPr>
          <a:xfrm>
            <a:off x="2913233" y="2462511"/>
            <a:ext cx="3949637" cy="1342669"/>
          </a:xfrm>
          <a:prstGeom prst="bentConnector3">
            <a:avLst>
              <a:gd name="adj1" fmla="val 8965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>
            <a:extLst>
              <a:ext uri="{FF2B5EF4-FFF2-40B4-BE49-F238E27FC236}">
                <a16:creationId xmlns:a16="http://schemas.microsoft.com/office/drawing/2014/main" id="{C67EF50E-FE67-AB45-B47B-19D768C4D37B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3454368" y="1662258"/>
            <a:ext cx="3408502" cy="2142922"/>
          </a:xfrm>
          <a:prstGeom prst="bentConnector3">
            <a:avLst>
              <a:gd name="adj1" fmla="val 87628"/>
            </a:avLst>
          </a:prstGeom>
          <a:ln w="63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Elbow Connector 163">
            <a:extLst>
              <a:ext uri="{FF2B5EF4-FFF2-40B4-BE49-F238E27FC236}">
                <a16:creationId xmlns:a16="http://schemas.microsoft.com/office/drawing/2014/main" id="{3C2A818E-F871-9A43-A215-B43FDB505AB5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>
            <a:off x="2795940" y="4455718"/>
            <a:ext cx="2513548" cy="2238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>
            <a:extLst>
              <a:ext uri="{FF2B5EF4-FFF2-40B4-BE49-F238E27FC236}">
                <a16:creationId xmlns:a16="http://schemas.microsoft.com/office/drawing/2014/main" id="{97726909-AF87-7E45-8920-A9BFB8FF6027}"/>
              </a:ext>
            </a:extLst>
          </p:cNvPr>
          <p:cNvCxnSpPr>
            <a:cxnSpLocks/>
            <a:stCxn id="8" idx="1"/>
            <a:endCxn id="17" idx="0"/>
          </p:cNvCxnSpPr>
          <p:nvPr/>
        </p:nvCxnSpPr>
        <p:spPr>
          <a:xfrm rot="10800000" flipV="1">
            <a:off x="2766192" y="3158062"/>
            <a:ext cx="2425587" cy="263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Shape 319">
            <a:extLst>
              <a:ext uri="{FF2B5EF4-FFF2-40B4-BE49-F238E27FC236}">
                <a16:creationId xmlns:a16="http://schemas.microsoft.com/office/drawing/2014/main" id="{E4FD1DDA-340B-0B4F-82B0-3F82222E2527}"/>
              </a:ext>
            </a:extLst>
          </p:cNvPr>
          <p:cNvSpPr txBox="1"/>
          <p:nvPr/>
        </p:nvSpPr>
        <p:spPr>
          <a:xfrm>
            <a:off x="4353997" y="21376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Shape 319">
            <a:extLst>
              <a:ext uri="{FF2B5EF4-FFF2-40B4-BE49-F238E27FC236}">
                <a16:creationId xmlns:a16="http://schemas.microsoft.com/office/drawing/2014/main" id="{378BEA6B-EBD4-E747-860A-E0569A0BBBD0}"/>
              </a:ext>
            </a:extLst>
          </p:cNvPr>
          <p:cNvSpPr txBox="1"/>
          <p:nvPr/>
        </p:nvSpPr>
        <p:spPr>
          <a:xfrm>
            <a:off x="3402757" y="3508234"/>
            <a:ext cx="1443723" cy="3160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 calls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3C340000-77D4-DE43-B650-A727781495F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24238" y="5367895"/>
            <a:ext cx="578298" cy="587550"/>
          </a:xfrm>
          <a:prstGeom prst="rect">
            <a:avLst/>
          </a:prstGeom>
        </p:spPr>
      </p:pic>
      <p:sp>
        <p:nvSpPr>
          <p:cNvPr id="212" name="Shape 319">
            <a:extLst>
              <a:ext uri="{FF2B5EF4-FFF2-40B4-BE49-F238E27FC236}">
                <a16:creationId xmlns:a16="http://schemas.microsoft.com/office/drawing/2014/main" id="{FBE982C4-CCB1-9F45-8698-05C4FB79802A}"/>
              </a:ext>
            </a:extLst>
          </p:cNvPr>
          <p:cNvSpPr txBox="1"/>
          <p:nvPr/>
        </p:nvSpPr>
        <p:spPr>
          <a:xfrm>
            <a:off x="7690562" y="5999683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Comprehend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Elbow Connector 216">
            <a:extLst>
              <a:ext uri="{FF2B5EF4-FFF2-40B4-BE49-F238E27FC236}">
                <a16:creationId xmlns:a16="http://schemas.microsoft.com/office/drawing/2014/main" id="{EC53FED5-69DD-6548-97D6-3DC40F036BFA}"/>
              </a:ext>
            </a:extLst>
          </p:cNvPr>
          <p:cNvCxnSpPr>
            <a:cxnSpLocks/>
            <a:stCxn id="8" idx="1"/>
            <a:endCxn id="52" idx="2"/>
          </p:cNvCxnSpPr>
          <p:nvPr/>
        </p:nvCxnSpPr>
        <p:spPr>
          <a:xfrm rot="10800000">
            <a:off x="2772574" y="2948655"/>
            <a:ext cx="2419205" cy="2094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3" name="Picture 242">
            <a:extLst>
              <a:ext uri="{FF2B5EF4-FFF2-40B4-BE49-F238E27FC236}">
                <a16:creationId xmlns:a16="http://schemas.microsoft.com/office/drawing/2014/main" id="{872F0996-D1BB-A14D-9CBE-815AC8A43F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21252" y="217278"/>
            <a:ext cx="676262" cy="676262"/>
          </a:xfrm>
          <a:prstGeom prst="rect">
            <a:avLst/>
          </a:prstGeom>
        </p:spPr>
      </p:pic>
      <p:sp>
        <p:nvSpPr>
          <p:cNvPr id="244" name="Shape 319">
            <a:extLst>
              <a:ext uri="{FF2B5EF4-FFF2-40B4-BE49-F238E27FC236}">
                <a16:creationId xmlns:a16="http://schemas.microsoft.com/office/drawing/2014/main" id="{A43F6777-FC92-E447-AC16-3D084119EF2A}"/>
              </a:ext>
            </a:extLst>
          </p:cNvPr>
          <p:cNvSpPr txBox="1"/>
          <p:nvPr/>
        </p:nvSpPr>
        <p:spPr>
          <a:xfrm>
            <a:off x="6256019" y="944969"/>
            <a:ext cx="907218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News API</a:t>
            </a:r>
          </a:p>
        </p:txBody>
      </p:sp>
      <p:pic>
        <p:nvPicPr>
          <p:cNvPr id="245" name="Picture 244">
            <a:extLst>
              <a:ext uri="{FF2B5EF4-FFF2-40B4-BE49-F238E27FC236}">
                <a16:creationId xmlns:a16="http://schemas.microsoft.com/office/drawing/2014/main" id="{ED1F4732-477D-5242-B181-7E8548F81E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246298" y="153121"/>
            <a:ext cx="770245" cy="765767"/>
          </a:xfrm>
          <a:prstGeom prst="rect">
            <a:avLst/>
          </a:prstGeom>
        </p:spPr>
      </p:pic>
      <p:sp>
        <p:nvSpPr>
          <p:cNvPr id="246" name="Shape 319">
            <a:extLst>
              <a:ext uri="{FF2B5EF4-FFF2-40B4-BE49-F238E27FC236}">
                <a16:creationId xmlns:a16="http://schemas.microsoft.com/office/drawing/2014/main" id="{DE4A5138-54A7-134C-988C-2238E403F41A}"/>
              </a:ext>
            </a:extLst>
          </p:cNvPr>
          <p:cNvSpPr txBox="1"/>
          <p:nvPr/>
        </p:nvSpPr>
        <p:spPr>
          <a:xfrm>
            <a:off x="7122489" y="854882"/>
            <a:ext cx="1017862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Google Custom Search API</a:t>
            </a:r>
          </a:p>
        </p:txBody>
      </p:sp>
      <p:sp>
        <p:nvSpPr>
          <p:cNvPr id="249" name="Shape 319">
            <a:extLst>
              <a:ext uri="{FF2B5EF4-FFF2-40B4-BE49-F238E27FC236}">
                <a16:creationId xmlns:a16="http://schemas.microsoft.com/office/drawing/2014/main" id="{3C70889F-5F52-AD4C-9966-E8C5E24040BC}"/>
              </a:ext>
            </a:extLst>
          </p:cNvPr>
          <p:cNvSpPr txBox="1"/>
          <p:nvPr/>
        </p:nvSpPr>
        <p:spPr>
          <a:xfrm>
            <a:off x="6734342" y="1531057"/>
            <a:ext cx="859413" cy="1978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Content Verification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BA8FEE88-12DE-2F41-B977-3445E07A016F}"/>
              </a:ext>
            </a:extLst>
          </p:cNvPr>
          <p:cNvCxnSpPr>
            <a:cxnSpLocks/>
            <a:stCxn id="211" idx="0"/>
            <a:endCxn id="7" idx="2"/>
          </p:cNvCxnSpPr>
          <p:nvPr/>
        </p:nvCxnSpPr>
        <p:spPr>
          <a:xfrm flipV="1">
            <a:off x="8213387" y="4371459"/>
            <a:ext cx="20887" cy="99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ounded Rectangle 255">
            <a:extLst>
              <a:ext uri="{FF2B5EF4-FFF2-40B4-BE49-F238E27FC236}">
                <a16:creationId xmlns:a16="http://schemas.microsoft.com/office/drawing/2014/main" id="{666F04D7-7D1D-434D-94BB-0607C7C3CE86}"/>
              </a:ext>
            </a:extLst>
          </p:cNvPr>
          <p:cNvSpPr/>
          <p:nvPr/>
        </p:nvSpPr>
        <p:spPr>
          <a:xfrm>
            <a:off x="4223217" y="1266053"/>
            <a:ext cx="7625071" cy="5270934"/>
          </a:xfrm>
          <a:prstGeom prst="roundRect">
            <a:avLst>
              <a:gd name="adj" fmla="val 981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68816076-9602-184E-828E-F4965152CD9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859" y="1047253"/>
            <a:ext cx="399410" cy="399410"/>
          </a:xfrm>
          <a:prstGeom prst="rect">
            <a:avLst/>
          </a:prstGeom>
        </p:spPr>
      </p:pic>
      <p:cxnSp>
        <p:nvCxnSpPr>
          <p:cNvPr id="1024" name="Elbow Connector 1023">
            <a:extLst>
              <a:ext uri="{FF2B5EF4-FFF2-40B4-BE49-F238E27FC236}">
                <a16:creationId xmlns:a16="http://schemas.microsoft.com/office/drawing/2014/main" id="{115B4471-026B-5648-8D67-F5B4B60EDD52}"/>
              </a:ext>
            </a:extLst>
          </p:cNvPr>
          <p:cNvCxnSpPr>
            <a:cxnSpLocks/>
            <a:stCxn id="244" idx="2"/>
            <a:endCxn id="269" idx="0"/>
          </p:cNvCxnSpPr>
          <p:nvPr/>
        </p:nvCxnSpPr>
        <p:spPr>
          <a:xfrm rot="16200000" flipH="1">
            <a:off x="6360371" y="1604236"/>
            <a:ext cx="1160122" cy="4616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Elbow Connector 1026">
            <a:extLst>
              <a:ext uri="{FF2B5EF4-FFF2-40B4-BE49-F238E27FC236}">
                <a16:creationId xmlns:a16="http://schemas.microsoft.com/office/drawing/2014/main" id="{01E8519D-DAE4-F04E-B399-8235CFF81128}"/>
              </a:ext>
            </a:extLst>
          </p:cNvPr>
          <p:cNvCxnSpPr>
            <a:cxnSpLocks/>
            <a:stCxn id="246" idx="2"/>
            <a:endCxn id="269" idx="0"/>
          </p:cNvCxnSpPr>
          <p:nvPr/>
        </p:nvCxnSpPr>
        <p:spPr>
          <a:xfrm rot="5400000">
            <a:off x="6776225" y="1559906"/>
            <a:ext cx="1250209" cy="460183"/>
          </a:xfrm>
          <a:prstGeom prst="bentConnector3">
            <a:avLst>
              <a:gd name="adj1" fmla="val 531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Title 1">
            <a:extLst>
              <a:ext uri="{FF2B5EF4-FFF2-40B4-BE49-F238E27FC236}">
                <a16:creationId xmlns:a16="http://schemas.microsoft.com/office/drawing/2014/main" id="{1C091EE0-EA91-5B4B-9650-BBF5C4DE2168}"/>
              </a:ext>
            </a:extLst>
          </p:cNvPr>
          <p:cNvSpPr txBox="1">
            <a:spLocks/>
          </p:cNvSpPr>
          <p:nvPr/>
        </p:nvSpPr>
        <p:spPr>
          <a:xfrm>
            <a:off x="461164" y="227153"/>
            <a:ext cx="5427066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Serverless Architecture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A9B45192-911B-4746-AA34-E5403A0681E8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21040" y="2415102"/>
            <a:ext cx="900394" cy="647191"/>
          </a:xfrm>
          <a:prstGeom prst="rect">
            <a:avLst/>
          </a:prstGeom>
        </p:spPr>
      </p:pic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08F3D1CA-043C-7A42-A702-BA8833248F3E}"/>
              </a:ext>
            </a:extLst>
          </p:cNvPr>
          <p:cNvCxnSpPr>
            <a:cxnSpLocks/>
            <a:endCxn id="269" idx="1"/>
          </p:cNvCxnSpPr>
          <p:nvPr/>
        </p:nvCxnSpPr>
        <p:spPr>
          <a:xfrm>
            <a:off x="6503743" y="2738698"/>
            <a:ext cx="217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Shape 319">
            <a:extLst>
              <a:ext uri="{FF2B5EF4-FFF2-40B4-BE49-F238E27FC236}">
                <a16:creationId xmlns:a16="http://schemas.microsoft.com/office/drawing/2014/main" id="{439F1C0C-ECA3-F647-A9A4-A7FE1F56D539}"/>
              </a:ext>
            </a:extLst>
          </p:cNvPr>
          <p:cNvSpPr txBox="1"/>
          <p:nvPr/>
        </p:nvSpPr>
        <p:spPr>
          <a:xfrm>
            <a:off x="6634682" y="3064995"/>
            <a:ext cx="1229890" cy="31001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Docker-EKS-AWS Fargate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F3FF8F-197B-814A-9EA5-67E2CDBDDD2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527383" y="215017"/>
            <a:ext cx="811789" cy="8117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95FC382-33D0-F147-BA49-61B692721D9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260364" y="362815"/>
            <a:ext cx="1075666" cy="49990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5325EC2-A51F-C542-B0D5-2151BEE88B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75" y="1354978"/>
            <a:ext cx="578742" cy="6001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DED6EBD-7F59-B148-8DD6-FC3563B73A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772" y="1408930"/>
            <a:ext cx="578742" cy="600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2F4B71-730A-C347-A1C6-8544ED7CA40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712173" y="1362834"/>
            <a:ext cx="669228" cy="6614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2F84641-41A1-6A46-B226-5B1D413102C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627687" y="138210"/>
            <a:ext cx="838200" cy="838200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56D72A6-30BB-6745-94C4-BFAED979DE12}"/>
              </a:ext>
            </a:extLst>
          </p:cNvPr>
          <p:cNvCxnSpPr>
            <a:stCxn id="32" idx="2"/>
            <a:endCxn id="93" idx="0"/>
          </p:cNvCxnSpPr>
          <p:nvPr/>
        </p:nvCxnSpPr>
        <p:spPr>
          <a:xfrm>
            <a:off x="8798197" y="862724"/>
            <a:ext cx="9449" cy="492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2918B39-2CDC-5646-92B7-BAE1E7946754}"/>
              </a:ext>
            </a:extLst>
          </p:cNvPr>
          <p:cNvCxnSpPr>
            <a:stCxn id="36" idx="0"/>
            <a:endCxn id="37" idx="2"/>
          </p:cNvCxnSpPr>
          <p:nvPr/>
        </p:nvCxnSpPr>
        <p:spPr>
          <a:xfrm flipV="1">
            <a:off x="11046787" y="976410"/>
            <a:ext cx="0" cy="38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Shape 319">
            <a:extLst>
              <a:ext uri="{FF2B5EF4-FFF2-40B4-BE49-F238E27FC236}">
                <a16:creationId xmlns:a16="http://schemas.microsoft.com/office/drawing/2014/main" id="{2FA6FBFD-15CB-B648-9691-00219D4B4FAD}"/>
              </a:ext>
            </a:extLst>
          </p:cNvPr>
          <p:cNvSpPr txBox="1"/>
          <p:nvPr/>
        </p:nvSpPr>
        <p:spPr>
          <a:xfrm>
            <a:off x="10670223" y="1995757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Athena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" name="Shape 319">
            <a:extLst>
              <a:ext uri="{FF2B5EF4-FFF2-40B4-BE49-F238E27FC236}">
                <a16:creationId xmlns:a16="http://schemas.microsoft.com/office/drawing/2014/main" id="{E72D5096-435A-6442-A29B-3D0D3873194D}"/>
              </a:ext>
            </a:extLst>
          </p:cNvPr>
          <p:cNvSpPr txBox="1"/>
          <p:nvPr/>
        </p:nvSpPr>
        <p:spPr>
          <a:xfrm>
            <a:off x="8317683" y="1980061"/>
            <a:ext cx="1018347" cy="16152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Bucket/ Raw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7" name="Shape 319">
            <a:extLst>
              <a:ext uri="{FF2B5EF4-FFF2-40B4-BE49-F238E27FC236}">
                <a16:creationId xmlns:a16="http://schemas.microsoft.com/office/drawing/2014/main" id="{8B774B1A-2B31-C540-8982-BB854DB788D7}"/>
              </a:ext>
            </a:extLst>
          </p:cNvPr>
          <p:cNvSpPr txBox="1"/>
          <p:nvPr/>
        </p:nvSpPr>
        <p:spPr>
          <a:xfrm>
            <a:off x="9399676" y="2003794"/>
            <a:ext cx="1173163" cy="15138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Bucket/ enriched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6CFBEB-EB45-C242-8FBB-38123586E259}"/>
              </a:ext>
            </a:extLst>
          </p:cNvPr>
          <p:cNvCxnSpPr>
            <a:stCxn id="98" idx="3"/>
            <a:endCxn id="36" idx="1"/>
          </p:cNvCxnSpPr>
          <p:nvPr/>
        </p:nvCxnSpPr>
        <p:spPr>
          <a:xfrm flipV="1">
            <a:off x="10316514" y="1693535"/>
            <a:ext cx="395659" cy="15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CCCD03B2-8AB6-944C-8755-BAFB6BA2D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257" y="2186914"/>
            <a:ext cx="636547" cy="66151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FD428408-DADC-C24C-A643-EF2CA4A311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982" y="2565803"/>
            <a:ext cx="370371" cy="426488"/>
          </a:xfrm>
          <a:prstGeom prst="rect">
            <a:avLst/>
          </a:prstGeom>
        </p:spPr>
      </p:pic>
      <p:sp>
        <p:nvSpPr>
          <p:cNvPr id="135" name="Shape 319">
            <a:extLst>
              <a:ext uri="{FF2B5EF4-FFF2-40B4-BE49-F238E27FC236}">
                <a16:creationId xmlns:a16="http://schemas.microsoft.com/office/drawing/2014/main" id="{497BB594-3FC6-0E4B-BC5E-4AAFDD64533F}"/>
              </a:ext>
            </a:extLst>
          </p:cNvPr>
          <p:cNvSpPr txBox="1"/>
          <p:nvPr/>
        </p:nvSpPr>
        <p:spPr>
          <a:xfrm>
            <a:off x="7808906" y="2902960"/>
            <a:ext cx="960977" cy="29793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</a:p>
        </p:txBody>
      </p: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C6AEDFC0-95AE-2442-BF68-B123CD580C12}"/>
              </a:ext>
            </a:extLst>
          </p:cNvPr>
          <p:cNvCxnSpPr>
            <a:stCxn id="93" idx="1"/>
            <a:endCxn id="133" idx="0"/>
          </p:cNvCxnSpPr>
          <p:nvPr/>
        </p:nvCxnSpPr>
        <p:spPr>
          <a:xfrm rot="10800000" flipV="1">
            <a:off x="8070531" y="1655066"/>
            <a:ext cx="447744" cy="5318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3775877-24D4-504D-9124-846CD31F50AC}"/>
              </a:ext>
            </a:extLst>
          </p:cNvPr>
          <p:cNvCxnSpPr>
            <a:stCxn id="2" idx="1"/>
            <a:endCxn id="32" idx="3"/>
          </p:cNvCxnSpPr>
          <p:nvPr/>
        </p:nvCxnSpPr>
        <p:spPr>
          <a:xfrm flipH="1" flipV="1">
            <a:off x="9336030" y="612770"/>
            <a:ext cx="191353" cy="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F5E72EB-781A-504D-80AF-1BF552B60CD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648992" y="2231088"/>
            <a:ext cx="724231" cy="552960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3B7E1E-2BF3-1E45-B56F-3AE4AF710E6D}"/>
              </a:ext>
            </a:extLst>
          </p:cNvPr>
          <p:cNvCxnSpPr>
            <a:cxnSpLocks/>
            <a:stCxn id="133" idx="3"/>
            <a:endCxn id="102" idx="1"/>
          </p:cNvCxnSpPr>
          <p:nvPr/>
        </p:nvCxnSpPr>
        <p:spPr>
          <a:xfrm flipV="1">
            <a:off x="8388804" y="2507568"/>
            <a:ext cx="260188" cy="10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DE46000A-4190-4643-9C86-506727261626}"/>
              </a:ext>
            </a:extLst>
          </p:cNvPr>
          <p:cNvCxnSpPr>
            <a:stCxn id="102" idx="3"/>
            <a:endCxn id="98" idx="1"/>
          </p:cNvCxnSpPr>
          <p:nvPr/>
        </p:nvCxnSpPr>
        <p:spPr>
          <a:xfrm flipV="1">
            <a:off x="9373223" y="1709018"/>
            <a:ext cx="364549" cy="798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E1FC882C-5CFA-CD41-BA1E-E3673BB5AF79}"/>
              </a:ext>
            </a:extLst>
          </p:cNvPr>
          <p:cNvCxnSpPr>
            <a:cxnSpLocks/>
            <a:stCxn id="133" idx="1"/>
            <a:endCxn id="211" idx="1"/>
          </p:cNvCxnSpPr>
          <p:nvPr/>
        </p:nvCxnSpPr>
        <p:spPr>
          <a:xfrm rot="10800000" flipH="1" flipV="1">
            <a:off x="7752256" y="2517670"/>
            <a:ext cx="171981" cy="3144000"/>
          </a:xfrm>
          <a:prstGeom prst="bentConnector3">
            <a:avLst>
              <a:gd name="adj1" fmla="val -4807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Shape 319">
            <a:extLst>
              <a:ext uri="{FF2B5EF4-FFF2-40B4-BE49-F238E27FC236}">
                <a16:creationId xmlns:a16="http://schemas.microsoft.com/office/drawing/2014/main" id="{6CF88668-BAF2-DF44-9F15-FB6A192319CF}"/>
              </a:ext>
            </a:extLst>
          </p:cNvPr>
          <p:cNvSpPr txBox="1"/>
          <p:nvPr/>
        </p:nvSpPr>
        <p:spPr>
          <a:xfrm>
            <a:off x="11131859" y="962171"/>
            <a:ext cx="753128" cy="21923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 err="1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QuickSight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143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278F7-53B9-1540-84D6-53F9CDB5A617}"/>
              </a:ext>
            </a:extLst>
          </p:cNvPr>
          <p:cNvSpPr txBox="1">
            <a:spLocks/>
          </p:cNvSpPr>
          <p:nvPr/>
        </p:nvSpPr>
        <p:spPr>
          <a:xfrm>
            <a:off x="760413" y="597267"/>
            <a:ext cx="1531448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CICD</a:t>
            </a:r>
          </a:p>
        </p:txBody>
      </p:sp>
      <p:pic>
        <p:nvPicPr>
          <p:cNvPr id="4" name="Picture 10" descr="Image result for github icon">
            <a:extLst>
              <a:ext uri="{FF2B5EF4-FFF2-40B4-BE49-F238E27FC236}">
                <a16:creationId xmlns:a16="http://schemas.microsoft.com/office/drawing/2014/main" id="{C0EA53F0-18B9-0A4E-94D7-9BF091BB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60" y="1371600"/>
            <a:ext cx="2173288" cy="21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FED992F5-C46A-104D-AFBA-0833A610867D}"/>
              </a:ext>
            </a:extLst>
          </p:cNvPr>
          <p:cNvSpPr/>
          <p:nvPr/>
        </p:nvSpPr>
        <p:spPr>
          <a:xfrm>
            <a:off x="196190" y="1505744"/>
            <a:ext cx="2133600" cy="19050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New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93609-E867-9243-B000-D71FDA077FFB}"/>
              </a:ext>
            </a:extLst>
          </p:cNvPr>
          <p:cNvSpPr/>
          <p:nvPr/>
        </p:nvSpPr>
        <p:spPr>
          <a:xfrm>
            <a:off x="5458660" y="2420730"/>
            <a:ext cx="2620535" cy="8752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CodeBuild</a:t>
            </a:r>
          </a:p>
          <a:p>
            <a:pPr marL="342900" indent="-342900" algn="ctr">
              <a:buAutoNum type="arabicPeriod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CloudFormation</a:t>
            </a:r>
          </a:p>
        </p:txBody>
      </p:sp>
      <p:sp>
        <p:nvSpPr>
          <p:cNvPr id="7" name="Down Arrow Callout 6">
            <a:extLst>
              <a:ext uri="{FF2B5EF4-FFF2-40B4-BE49-F238E27FC236}">
                <a16:creationId xmlns:a16="http://schemas.microsoft.com/office/drawing/2014/main" id="{E732984C-F9BD-4244-A778-32A649DBFA08}"/>
              </a:ext>
            </a:extLst>
          </p:cNvPr>
          <p:cNvSpPr/>
          <p:nvPr/>
        </p:nvSpPr>
        <p:spPr>
          <a:xfrm>
            <a:off x="5157443" y="1508035"/>
            <a:ext cx="3222970" cy="2990556"/>
          </a:xfrm>
          <a:prstGeom prst="downArrow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999092E8-A7CF-E149-A4F8-7E00ECAEBAA6}"/>
              </a:ext>
            </a:extLst>
          </p:cNvPr>
          <p:cNvSpPr/>
          <p:nvPr/>
        </p:nvSpPr>
        <p:spPr>
          <a:xfrm>
            <a:off x="4646612" y="2057901"/>
            <a:ext cx="457200" cy="914400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037A5500-321D-5F45-82C7-372B54AA6DA0}"/>
              </a:ext>
            </a:extLst>
          </p:cNvPr>
          <p:cNvSpPr/>
          <p:nvPr/>
        </p:nvSpPr>
        <p:spPr>
          <a:xfrm>
            <a:off x="8456612" y="2018660"/>
            <a:ext cx="1371600" cy="98465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Deploy</a:t>
            </a:r>
          </a:p>
        </p:txBody>
      </p:sp>
      <p:pic>
        <p:nvPicPr>
          <p:cNvPr id="10" name="Picture 18" descr="Image result for email icon">
            <a:extLst>
              <a:ext uri="{FF2B5EF4-FFF2-40B4-BE49-F238E27FC236}">
                <a16:creationId xmlns:a16="http://schemas.microsoft.com/office/drawing/2014/main" id="{4DC63D0C-28D2-0142-991B-D82E44B9F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01" y="4704416"/>
            <a:ext cx="1125252" cy="1125252"/>
          </a:xfrm>
          <a:prstGeom prst="rect">
            <a:avLst/>
          </a:prstGeom>
          <a:noFill/>
          <a:effectLst>
            <a:glow rad="63500">
              <a:srgbClr val="FF000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1CEFEB-12F2-6C4B-A347-767B23BEA0A6}"/>
              </a:ext>
            </a:extLst>
          </p:cNvPr>
          <p:cNvSpPr/>
          <p:nvPr/>
        </p:nvSpPr>
        <p:spPr>
          <a:xfrm>
            <a:off x="5690090" y="5829668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Build Fail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10CBC-A888-F042-9952-556AA4F487CC}"/>
              </a:ext>
            </a:extLst>
          </p:cNvPr>
          <p:cNvSpPr/>
          <p:nvPr/>
        </p:nvSpPr>
        <p:spPr>
          <a:xfrm>
            <a:off x="2336539" y="3429000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GitHub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1FBA02-9D22-1E41-B766-D46932740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431" y="1627096"/>
            <a:ext cx="537317" cy="6430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F2C1612-9D1D-0247-AB12-EEC54C4AE803}"/>
              </a:ext>
            </a:extLst>
          </p:cNvPr>
          <p:cNvSpPr/>
          <p:nvPr/>
        </p:nvSpPr>
        <p:spPr>
          <a:xfrm>
            <a:off x="5857727" y="1665642"/>
            <a:ext cx="2157673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AWS CodePipeline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5E68CBD-E39F-204E-A1B3-082454CFD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5176" y="868891"/>
            <a:ext cx="2802445" cy="28024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22920D-8927-404B-9DC2-24089FE33F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94" y="1000357"/>
            <a:ext cx="902405" cy="5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20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D0C9F-787A-B348-B31F-5E71B877CF8A}"/>
              </a:ext>
            </a:extLst>
          </p:cNvPr>
          <p:cNvSpPr txBox="1">
            <a:spLocks/>
          </p:cNvSpPr>
          <p:nvPr/>
        </p:nvSpPr>
        <p:spPr>
          <a:xfrm>
            <a:off x="2955965" y="237509"/>
            <a:ext cx="7208323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Technology Stack Requirement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F626C5-256F-664C-862A-CA95AEC68E4A}"/>
              </a:ext>
            </a:extLst>
          </p:cNvPr>
          <p:cNvSpPr txBox="1">
            <a:spLocks/>
          </p:cNvSpPr>
          <p:nvPr/>
        </p:nvSpPr>
        <p:spPr>
          <a:xfrm>
            <a:off x="853046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Data Storage &amp; Aggregation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407B3D-F735-C746-8768-241DEA38B34E}"/>
              </a:ext>
            </a:extLst>
          </p:cNvPr>
          <p:cNvCxnSpPr>
            <a:cxnSpLocks/>
          </p:cNvCxnSpPr>
          <p:nvPr/>
        </p:nvCxnSpPr>
        <p:spPr>
          <a:xfrm>
            <a:off x="900546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DE4CA56-A0A5-284C-A7D7-BD84CD198593}"/>
              </a:ext>
            </a:extLst>
          </p:cNvPr>
          <p:cNvSpPr txBox="1">
            <a:spLocks/>
          </p:cNvSpPr>
          <p:nvPr/>
        </p:nvSpPr>
        <p:spPr>
          <a:xfrm>
            <a:off x="3623461" y="1116813"/>
            <a:ext cx="2397327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Machine Learning &amp; Neural Nets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948F24-617B-4543-AF4C-81A653CFD51B}"/>
              </a:ext>
            </a:extLst>
          </p:cNvPr>
          <p:cNvSpPr txBox="1">
            <a:spLocks/>
          </p:cNvSpPr>
          <p:nvPr/>
        </p:nvSpPr>
        <p:spPr>
          <a:xfrm>
            <a:off x="6560127" y="1117878"/>
            <a:ext cx="240573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Backend and API Development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59E6B6E-FC7C-9D41-BF49-07F76C7531A7}"/>
              </a:ext>
            </a:extLst>
          </p:cNvPr>
          <p:cNvSpPr txBox="1">
            <a:spLocks/>
          </p:cNvSpPr>
          <p:nvPr/>
        </p:nvSpPr>
        <p:spPr>
          <a:xfrm>
            <a:off x="9422080" y="1116813"/>
            <a:ext cx="2044529" cy="6858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Server and Hardware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C1201A-1925-E045-BFBD-1ACAB3D527D7}"/>
              </a:ext>
            </a:extLst>
          </p:cNvPr>
          <p:cNvCxnSpPr>
            <a:cxnSpLocks/>
          </p:cNvCxnSpPr>
          <p:nvPr/>
        </p:nvCxnSpPr>
        <p:spPr>
          <a:xfrm>
            <a:off x="3808024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3AFCA7-B981-1A47-AE70-36C567D8F7A2}"/>
              </a:ext>
            </a:extLst>
          </p:cNvPr>
          <p:cNvCxnSpPr>
            <a:cxnSpLocks/>
          </p:cNvCxnSpPr>
          <p:nvPr/>
        </p:nvCxnSpPr>
        <p:spPr>
          <a:xfrm>
            <a:off x="6721437" y="1919844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35886F-BC96-C44C-B363-DC2B90A0F7DA}"/>
              </a:ext>
            </a:extLst>
          </p:cNvPr>
          <p:cNvCxnSpPr>
            <a:cxnSpLocks/>
          </p:cNvCxnSpPr>
          <p:nvPr/>
        </p:nvCxnSpPr>
        <p:spPr>
          <a:xfrm>
            <a:off x="9238012" y="1911927"/>
            <a:ext cx="1949527" cy="0"/>
          </a:xfrm>
          <a:prstGeom prst="line">
            <a:avLst/>
          </a:prstGeom>
          <a:ln w="22225"/>
          <a:effectLst>
            <a:outerShdw blurRad="50800" dist="38100" dir="5400000" algn="t" rotWithShape="0">
              <a:srgbClr val="5BA3F3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F14A118-FE51-AC45-986E-8264EB396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617" y="2143538"/>
            <a:ext cx="1738583" cy="9839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14AD88-7B1E-384A-8CB7-247DDDCC4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487" y="2263981"/>
            <a:ext cx="17526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1B1701-5679-934E-BD1F-C3B5B2CBA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88" y="3594263"/>
            <a:ext cx="2400300" cy="50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62AF24-5EBA-6842-A961-B4908B93E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04" y="4293999"/>
            <a:ext cx="1727200" cy="1193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A22B06-9888-8743-9690-6982C2E7F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127" y="2263981"/>
            <a:ext cx="2467698" cy="6223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B519187-E622-7E49-8D68-738ADC1CD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2080" y="3263953"/>
            <a:ext cx="1788239" cy="7437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4EB1E6A-8B92-BF4F-98DB-E87382D81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012" y="2021651"/>
            <a:ext cx="2182571" cy="12276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A549D6-EB26-E642-AF4C-DE4A2FEA6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343" y="3266351"/>
            <a:ext cx="2399908" cy="148276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EBDBD-413C-F14B-8147-096AB691E4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2244" y="4007734"/>
            <a:ext cx="1308767" cy="130876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9A3B88-2870-E54E-A1A0-C8C35F4E8B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88805" y="5776681"/>
            <a:ext cx="2871544" cy="5686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1BEB690-7601-8B44-A732-0D4DC9BFC4E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636" y="3216481"/>
            <a:ext cx="1671970" cy="11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84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8593</TotalTime>
  <Words>130</Words>
  <Application>Microsoft Macintosh PowerPoint</Application>
  <PresentationFormat>Widescreen</PresentationFormat>
  <Paragraphs>52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. Manoj Kumar</dc:creator>
  <cp:lastModifiedBy>. Manoj Kumar</cp:lastModifiedBy>
  <cp:revision>46</cp:revision>
  <dcterms:created xsi:type="dcterms:W3CDTF">2018-07-26T09:56:16Z</dcterms:created>
  <dcterms:modified xsi:type="dcterms:W3CDTF">2018-09-22T19:23:36Z</dcterms:modified>
</cp:coreProperties>
</file>